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5CC33-CDF2-674B-BDDF-20F9833F21BA}" type="datetimeFigureOut">
              <a:rPr lang="en-US" smtClean="0"/>
              <a:pPr/>
              <a:t>9/20/16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208B-5EB1-4344-83CD-5CAA9A209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0333"/>
            <a:ext cx="7772400" cy="3050117"/>
          </a:xfrm>
        </p:spPr>
        <p:txBody>
          <a:bodyPr/>
          <a:lstStyle/>
          <a:p>
            <a:r>
              <a:rPr lang="en-US" sz="4800" b="1" dirty="0" smtClean="0"/>
              <a:t>Parent Volunteer Training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Running Brook Elementary School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780" y="3344333"/>
            <a:ext cx="7381420" cy="1752600"/>
          </a:xfrm>
        </p:spPr>
        <p:txBody>
          <a:bodyPr>
            <a:normAutofit/>
          </a:bodyPr>
          <a:lstStyle/>
          <a:p>
            <a:pPr algn="l">
              <a:buFont typeface="Wingdings" charset="2"/>
              <a:buChar char="ü"/>
            </a:pPr>
            <a:r>
              <a:rPr lang="en-US" dirty="0" smtClean="0"/>
              <a:t>HCPSS Confidentiality Training</a:t>
            </a:r>
          </a:p>
          <a:p>
            <a:pPr algn="l">
              <a:buFont typeface="Wingdings" charset="2"/>
              <a:buChar char="ü"/>
            </a:pPr>
            <a:r>
              <a:rPr lang="en-US" dirty="0" smtClean="0"/>
              <a:t>HCPSS Child Abuse Awareness Training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" y="-1"/>
            <a:ext cx="889317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0"/>
            <a:ext cx="8969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0"/>
            <a:ext cx="8969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154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1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338667"/>
            <a:ext cx="8283222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THE HOWARD COUNTY PUBLIC SCHOOL SYSTEM</a:t>
            </a:r>
          </a:p>
          <a:p>
            <a:pPr algn="ctr"/>
            <a:endParaRPr lang="en-US" sz="1200" u="sng" dirty="0" smtClean="0"/>
          </a:p>
          <a:p>
            <a:pPr algn="ctr"/>
            <a:r>
              <a:rPr lang="en-US" sz="3200" dirty="0" smtClean="0"/>
              <a:t>Certificate of Completion</a:t>
            </a:r>
          </a:p>
          <a:p>
            <a:pPr algn="ctr"/>
            <a:endParaRPr lang="en-US" sz="1200" dirty="0" smtClean="0"/>
          </a:p>
          <a:p>
            <a:r>
              <a:rPr lang="en-US" dirty="0" smtClean="0"/>
              <a:t>By signing this form, I certify that: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 I  have completed the Parent Volunteers and Confidentiality Training</a:t>
            </a:r>
          </a:p>
          <a:p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 I agree to keep confidential all private, sensitive, and personally identifiable information that I may hear or see while volunteering in a Howard County Public School. </a:t>
            </a:r>
          </a:p>
          <a:p>
            <a:pPr lvl="1"/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 In compliance with HCPSS Policy #1030, I have completed the Child Abuse and Neglect Reporting Procedures Online Training.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_________________________________________     _________________</a:t>
            </a:r>
          </a:p>
          <a:p>
            <a:pPr lvl="1"/>
            <a:r>
              <a:rPr lang="en-US" sz="1400" dirty="0" smtClean="0"/>
              <a:t>Printed Name 								       Date</a:t>
            </a:r>
          </a:p>
          <a:p>
            <a:pPr lvl="1"/>
            <a:r>
              <a:rPr lang="en-US" dirty="0" smtClean="0"/>
              <a:t>_________________________________________     _________________</a:t>
            </a:r>
          </a:p>
          <a:p>
            <a:pPr lvl="1"/>
            <a:r>
              <a:rPr lang="en-US" sz="1400" dirty="0" smtClean="0"/>
              <a:t>Signature	 								       School</a:t>
            </a:r>
          </a:p>
          <a:p>
            <a:pPr lvl="1"/>
            <a:r>
              <a:rPr lang="en-US" dirty="0" smtClean="0"/>
              <a:t>_____________________________________________________________</a:t>
            </a:r>
          </a:p>
          <a:p>
            <a:pPr lvl="1"/>
            <a:r>
              <a:rPr lang="en-US" sz="1400" dirty="0" smtClean="0"/>
              <a:t>Children’s </a:t>
            </a:r>
            <a:r>
              <a:rPr lang="en-US" sz="1400" dirty="0" err="1" smtClean="0"/>
              <a:t>name(s</a:t>
            </a:r>
            <a:r>
              <a:rPr lang="en-US" sz="1400" dirty="0" smtClean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89" y="2497667"/>
            <a:ext cx="1608668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VCT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411" r="-19411"/>
          <a:stretch>
            <a:fillRect/>
          </a:stretch>
        </p:blipFill>
        <p:spPr>
          <a:xfrm>
            <a:off x="-819758" y="449829"/>
            <a:ext cx="10639882" cy="5851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111" y="1636889"/>
            <a:ext cx="4594578" cy="3028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333" y="2130778"/>
            <a:ext cx="4312356" cy="3332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VC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7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46" y="2130778"/>
            <a:ext cx="42418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777" y="2963333"/>
            <a:ext cx="2887133" cy="2598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VC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0"/>
            <a:ext cx="8924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56" y="1028700"/>
            <a:ext cx="5751689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45" y="2694251"/>
            <a:ext cx="5257800" cy="22879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VC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08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22" y="1417638"/>
            <a:ext cx="4636911" cy="6838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2" y="2751667"/>
            <a:ext cx="5032022" cy="28100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VCT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0326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5779" y="1298220"/>
            <a:ext cx="6307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Child Abuse Awareness Training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0"/>
            <a:ext cx="90455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A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7150" cy="6858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99</Words>
  <Application>Microsoft Macintosh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Parent Volunteer Training Running Brook Elementary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Volunteer Training Bellows Spring Elementary School</dc:title>
  <dc:creator>zAdmin</dc:creator>
  <cp:lastModifiedBy>Microsoft Office User</cp:lastModifiedBy>
  <cp:revision>4</cp:revision>
  <dcterms:created xsi:type="dcterms:W3CDTF">2016-09-20T14:36:41Z</dcterms:created>
  <dcterms:modified xsi:type="dcterms:W3CDTF">2016-09-20T14:56:21Z</dcterms:modified>
</cp:coreProperties>
</file>